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EA772-1E0C-4467-ACD4-4A68C02A0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65942A-7A41-4153-A89D-7E71EB3D4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CA354-933A-422A-A515-D1ACFC930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2836-EF1E-4929-969D-93A11A44B1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BD2C3-5AF3-43AD-B391-E810F687A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E645D-E51B-498D-BB04-20CE59B2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22467-4BA4-4521-883F-D523E2DC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16769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F0915-1537-4209-9A4A-AC55DEACB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E253DC-AF52-4A34-9313-56A238A1F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27C08-4B63-4864-879D-2ACC21F06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2836-EF1E-4929-969D-93A11A44B1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1AC46-3FBE-4835-A73C-54C11EC01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F3AE5-AA91-4F74-9EB7-2E32F5F7A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22467-4BA4-4521-883F-D523E2DC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6820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EB7F66-7D69-4B7F-9C50-15762E1B9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A7B464-0834-403F-94B2-D7AF2B7F8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84C9C-9741-4B68-A212-C6DA61029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2836-EF1E-4929-969D-93A11A44B1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978F3-D040-4E3B-A858-0F50AA6AA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D2FA-D000-4DEC-B1CF-978E86268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22467-4BA4-4521-883F-D523E2DC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7534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3421-36D9-440D-943F-266A1E525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6E650-9E8A-4726-8748-16C1E8D8A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767F1-782A-4244-8ECE-6B8E901CC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2836-EF1E-4929-969D-93A11A44B1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0E801-CBCA-49B8-B660-27613C3E5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8A629-FDA8-437F-BF3F-DBCAFA1DD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22467-4BA4-4521-883F-D523E2DC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50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75E-DFED-4106-8DAE-92AFC7C97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09BCF-E8C0-4835-A82A-BFCA9078F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32897-E4ED-4C4C-8669-AA8F5098C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2836-EF1E-4929-969D-93A11A44B1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9DB52-3CE7-4098-A795-90195D4EC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E3D5E-BD1E-46BD-AA0D-CCB8E3A03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22467-4BA4-4521-883F-D523E2DC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5749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A5675-3F52-4873-9C6B-DB394ACF5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F0472-E3B0-4CFC-85C0-B20B1AA005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3A4C0-EA21-42B5-B105-7D907EBED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DDB61B-7D35-4E82-A50A-20D7B6EC1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2836-EF1E-4929-969D-93A11A44B1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FDB924-13DF-463B-A6C3-CDBD0502F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FE36B-B88F-4F87-8191-8123859AC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22467-4BA4-4521-883F-D523E2DC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92864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C6CDC-093C-4757-87E0-ECA04A698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C7DFA-E6DA-4072-A603-913D43F40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1FF877-A1F3-40E1-A5C7-6C0506143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1D55A1-51B7-4CE1-9252-2ACE094FC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D812D6-DAE0-4F48-BC2F-ED385D6F52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9F46A5-5E72-4F1B-A065-A8C6C827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2836-EF1E-4929-969D-93A11A44B1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31D444-46D4-4C01-AB1A-C4ADA284D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32B5A9-CF67-4E4A-BFFD-3114E7443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22467-4BA4-4521-883F-D523E2DC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9650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A8255-2765-4BD2-89B9-B4C6AE12C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DE3F80-4E27-4EC6-A1D0-47B49BABE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2836-EF1E-4929-969D-93A11A44B1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6192B0-EA91-45EE-B7CF-9C7030F47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121F6B-94A7-4EE7-870D-C4D619A3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22467-4BA4-4521-883F-D523E2DC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4533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C7CB4C-5999-4A2A-B59E-97ADB0A0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2836-EF1E-4929-969D-93A11A44B1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C450B2-63B6-4304-A2B2-1F2571ECD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7E013-81A8-4FDD-87CA-FB485705C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22467-4BA4-4521-883F-D523E2DC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1897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62CF7-E635-4510-9061-0DE7CA7F9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4B4A9-EF38-4AF9-A315-4978D1E6E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98A32-5AD4-47F3-B401-E8D9B557E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5A772-858E-423F-9BE5-6A82F6C53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2836-EF1E-4929-969D-93A11A44B1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62C37-AA9B-47E5-9D19-9CE7C7AC4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B7B85-D4E8-4491-9877-27748AFC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22467-4BA4-4521-883F-D523E2DC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3545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68669-4CAE-4517-AAF8-0EABBC68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D28D24-C205-478A-B59B-184956767E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7C3E2-4DE3-4A13-8703-256D40D15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2A47F-73CA-489D-80C3-183515AD6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2836-EF1E-4929-969D-93A11A44B1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60B77-0ED4-4CC2-B86E-FDAAA45A3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D5F02-8E8F-4E3C-8234-7724C9A4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22467-4BA4-4521-883F-D523E2DC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3967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1D5896-616D-42EA-AE41-7CBFEB390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C1B7B-BF34-4E48-A596-3F9B21C61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46361-F23C-4FE8-B7DD-4282E28B5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82836-EF1E-4929-969D-93A11A44B1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E2523-96DE-41B0-914A-7FD81D581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CBEDD-DA39-4931-8D9F-100D50FC8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22467-4BA4-4521-883F-D523E2DC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6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people sitting at tables&#10;&#10;Description automatically generated with low confidence">
            <a:extLst>
              <a:ext uri="{FF2B5EF4-FFF2-40B4-BE49-F238E27FC236}">
                <a16:creationId xmlns:a16="http://schemas.microsoft.com/office/drawing/2014/main" id="{60EB2BC7-B36A-45B0-8CE3-0D5E6EC7DB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8042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967F3CD-B7D5-4CD4-B546-13C8A8F61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867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528C64-B611-4A0E-AED3-355EAA4E2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523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Picture 2" descr="A picture containing person, wall, person, indoor&#10;&#10;Description automatically generated">
            <a:extLst>
              <a:ext uri="{FF2B5EF4-FFF2-40B4-BE49-F238E27FC236}">
                <a16:creationId xmlns:a16="http://schemas.microsoft.com/office/drawing/2014/main" id="{0DF75649-2A2E-4D33-9ADE-1D222FBE49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"/>
          <a:stretch/>
        </p:blipFill>
        <p:spPr>
          <a:xfrm>
            <a:off x="967853" y="10"/>
            <a:ext cx="10256294" cy="6857990"/>
          </a:xfrm>
          <a:custGeom>
            <a:avLst/>
            <a:gdLst/>
            <a:ahLst/>
            <a:cxnLst/>
            <a:rect l="l" t="t" r="r" b="b"/>
            <a:pathLst>
              <a:path w="10256294" h="6858000">
                <a:moveTo>
                  <a:pt x="1691450" y="0"/>
                </a:moveTo>
                <a:lnTo>
                  <a:pt x="4470259" y="0"/>
                </a:lnTo>
                <a:lnTo>
                  <a:pt x="4542814" y="0"/>
                </a:lnTo>
                <a:lnTo>
                  <a:pt x="5713480" y="0"/>
                </a:lnTo>
                <a:lnTo>
                  <a:pt x="5786036" y="0"/>
                </a:lnTo>
                <a:lnTo>
                  <a:pt x="8564844" y="0"/>
                </a:lnTo>
                <a:lnTo>
                  <a:pt x="8587900" y="14997"/>
                </a:lnTo>
                <a:cubicBezTo>
                  <a:pt x="9658369" y="754641"/>
                  <a:pt x="10256294" y="2093192"/>
                  <a:pt x="10256294" y="3621656"/>
                </a:cubicBezTo>
                <a:cubicBezTo>
                  <a:pt x="10256294" y="4969131"/>
                  <a:pt x="9288413" y="5602839"/>
                  <a:pt x="8302921" y="6374814"/>
                </a:cubicBezTo>
                <a:cubicBezTo>
                  <a:pt x="8123457" y="6515397"/>
                  <a:pt x="7945637" y="6653108"/>
                  <a:pt x="7764491" y="6780599"/>
                </a:cubicBezTo>
                <a:lnTo>
                  <a:pt x="7648023" y="6858000"/>
                </a:lnTo>
                <a:lnTo>
                  <a:pt x="5786036" y="6858000"/>
                </a:lnTo>
                <a:lnTo>
                  <a:pt x="5713480" y="6858000"/>
                </a:lnTo>
                <a:lnTo>
                  <a:pt x="4542814" y="6858000"/>
                </a:lnTo>
                <a:lnTo>
                  <a:pt x="4470259" y="6858000"/>
                </a:lnTo>
                <a:lnTo>
                  <a:pt x="2608272" y="6858000"/>
                </a:lnTo>
                <a:lnTo>
                  <a:pt x="2491804" y="6780599"/>
                </a:lnTo>
                <a:cubicBezTo>
                  <a:pt x="2310658" y="6653108"/>
                  <a:pt x="2132837" y="6515397"/>
                  <a:pt x="1953374" y="6374814"/>
                </a:cubicBezTo>
                <a:cubicBezTo>
                  <a:pt x="967880" y="5602839"/>
                  <a:pt x="0" y="4969131"/>
                  <a:pt x="0" y="3621656"/>
                </a:cubicBezTo>
                <a:cubicBezTo>
                  <a:pt x="0" y="2093192"/>
                  <a:pt x="597925" y="754641"/>
                  <a:pt x="1668394" y="14997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479A80B-8CA9-4EA1-9408-D2A7B046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7853" y="0"/>
            <a:ext cx="10256294" cy="6858000"/>
          </a:xfrm>
          <a:custGeom>
            <a:avLst/>
            <a:gdLst>
              <a:gd name="connsiteX0" fmla="*/ 1910015 w 10256294"/>
              <a:gd name="connsiteY0" fmla="*/ 0 h 6858000"/>
              <a:gd name="connsiteX1" fmla="*/ 1691450 w 10256294"/>
              <a:gd name="connsiteY1" fmla="*/ 0 h 6858000"/>
              <a:gd name="connsiteX2" fmla="*/ 1668394 w 10256294"/>
              <a:gd name="connsiteY2" fmla="*/ 14997 h 6858000"/>
              <a:gd name="connsiteX3" fmla="*/ 0 w 10256294"/>
              <a:gd name="connsiteY3" fmla="*/ 3621656 h 6858000"/>
              <a:gd name="connsiteX4" fmla="*/ 1953374 w 10256294"/>
              <a:gd name="connsiteY4" fmla="*/ 6374814 h 6858000"/>
              <a:gd name="connsiteX5" fmla="*/ 2491804 w 10256294"/>
              <a:gd name="connsiteY5" fmla="*/ 6780599 h 6858000"/>
              <a:gd name="connsiteX6" fmla="*/ 2608271 w 10256294"/>
              <a:gd name="connsiteY6" fmla="*/ 6858000 h 6858000"/>
              <a:gd name="connsiteX7" fmla="*/ 2864721 w 10256294"/>
              <a:gd name="connsiteY7" fmla="*/ 6858000 h 6858000"/>
              <a:gd name="connsiteX8" fmla="*/ 2743439 w 10256294"/>
              <a:gd name="connsiteY8" fmla="*/ 6780599 h 6858000"/>
              <a:gd name="connsiteX9" fmla="*/ 2182760 w 10256294"/>
              <a:gd name="connsiteY9" fmla="*/ 6374814 h 6858000"/>
              <a:gd name="connsiteX10" fmla="*/ 148672 w 10256294"/>
              <a:gd name="connsiteY10" fmla="*/ 3621656 h 6858000"/>
              <a:gd name="connsiteX11" fmla="*/ 1886006 w 10256294"/>
              <a:gd name="connsiteY11" fmla="*/ 14997 h 6858000"/>
              <a:gd name="connsiteX12" fmla="*/ 8564844 w 10256294"/>
              <a:gd name="connsiteY12" fmla="*/ 0 h 6858000"/>
              <a:gd name="connsiteX13" fmla="*/ 8346278 w 10256294"/>
              <a:gd name="connsiteY13" fmla="*/ 0 h 6858000"/>
              <a:gd name="connsiteX14" fmla="*/ 8370288 w 10256294"/>
              <a:gd name="connsiteY14" fmla="*/ 14997 h 6858000"/>
              <a:gd name="connsiteX15" fmla="*/ 10107622 w 10256294"/>
              <a:gd name="connsiteY15" fmla="*/ 3621656 h 6858000"/>
              <a:gd name="connsiteX16" fmla="*/ 8073532 w 10256294"/>
              <a:gd name="connsiteY16" fmla="*/ 6374814 h 6858000"/>
              <a:gd name="connsiteX17" fmla="*/ 7512854 w 10256294"/>
              <a:gd name="connsiteY17" fmla="*/ 6780599 h 6858000"/>
              <a:gd name="connsiteX18" fmla="*/ 7391575 w 10256294"/>
              <a:gd name="connsiteY18" fmla="*/ 6858000 h 6858000"/>
              <a:gd name="connsiteX19" fmla="*/ 7648023 w 10256294"/>
              <a:gd name="connsiteY19" fmla="*/ 6858000 h 6858000"/>
              <a:gd name="connsiteX20" fmla="*/ 7764490 w 10256294"/>
              <a:gd name="connsiteY20" fmla="*/ 6780599 h 6858000"/>
              <a:gd name="connsiteX21" fmla="*/ 8302920 w 10256294"/>
              <a:gd name="connsiteY21" fmla="*/ 6374814 h 6858000"/>
              <a:gd name="connsiteX22" fmla="*/ 10256294 w 10256294"/>
              <a:gd name="connsiteY22" fmla="*/ 3621656 h 6858000"/>
              <a:gd name="connsiteX23" fmla="*/ 8587900 w 10256294"/>
              <a:gd name="connsiteY23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256294" h="6858000">
                <a:moveTo>
                  <a:pt x="1910015" y="0"/>
                </a:moveTo>
                <a:lnTo>
                  <a:pt x="1691450" y="0"/>
                </a:lnTo>
                <a:lnTo>
                  <a:pt x="1668394" y="14997"/>
                </a:lnTo>
                <a:cubicBezTo>
                  <a:pt x="597925" y="754641"/>
                  <a:pt x="0" y="2093192"/>
                  <a:pt x="0" y="3621656"/>
                </a:cubicBezTo>
                <a:cubicBezTo>
                  <a:pt x="0" y="4969131"/>
                  <a:pt x="967880" y="5602839"/>
                  <a:pt x="1953374" y="6374814"/>
                </a:cubicBezTo>
                <a:cubicBezTo>
                  <a:pt x="2132836" y="6515397"/>
                  <a:pt x="2310657" y="6653108"/>
                  <a:pt x="2491804" y="6780599"/>
                </a:cubicBezTo>
                <a:lnTo>
                  <a:pt x="2608271" y="6858000"/>
                </a:lnTo>
                <a:lnTo>
                  <a:pt x="2864721" y="6858000"/>
                </a:lnTo>
                <a:lnTo>
                  <a:pt x="2743439" y="6780599"/>
                </a:lnTo>
                <a:cubicBezTo>
                  <a:pt x="2554808" y="6653108"/>
                  <a:pt x="2369639" y="6515397"/>
                  <a:pt x="2182760" y="6374814"/>
                </a:cubicBezTo>
                <a:cubicBezTo>
                  <a:pt x="1156547" y="5602839"/>
                  <a:pt x="148672" y="4969131"/>
                  <a:pt x="148672" y="3621656"/>
                </a:cubicBezTo>
                <a:cubicBezTo>
                  <a:pt x="148672" y="2093192"/>
                  <a:pt x="771304" y="754641"/>
                  <a:pt x="1886006" y="14997"/>
                </a:cubicBezTo>
                <a:close/>
                <a:moveTo>
                  <a:pt x="8564844" y="0"/>
                </a:moveTo>
                <a:lnTo>
                  <a:pt x="8346278" y="0"/>
                </a:lnTo>
                <a:lnTo>
                  <a:pt x="8370288" y="14997"/>
                </a:lnTo>
                <a:cubicBezTo>
                  <a:pt x="9484990" y="754641"/>
                  <a:pt x="10107622" y="2093192"/>
                  <a:pt x="10107622" y="3621656"/>
                </a:cubicBezTo>
                <a:cubicBezTo>
                  <a:pt x="10107622" y="4969131"/>
                  <a:pt x="9099748" y="5602839"/>
                  <a:pt x="8073532" y="6374814"/>
                </a:cubicBezTo>
                <a:cubicBezTo>
                  <a:pt x="7886654" y="6515397"/>
                  <a:pt x="7701485" y="6653108"/>
                  <a:pt x="7512854" y="6780599"/>
                </a:cubicBezTo>
                <a:lnTo>
                  <a:pt x="7391575" y="6858000"/>
                </a:lnTo>
                <a:lnTo>
                  <a:pt x="7648023" y="6858000"/>
                </a:lnTo>
                <a:lnTo>
                  <a:pt x="7764490" y="6780599"/>
                </a:lnTo>
                <a:cubicBezTo>
                  <a:pt x="7945636" y="6653108"/>
                  <a:pt x="8123457" y="6515397"/>
                  <a:pt x="8302920" y="6374814"/>
                </a:cubicBezTo>
                <a:cubicBezTo>
                  <a:pt x="9288414" y="5602839"/>
                  <a:pt x="10256294" y="4969131"/>
                  <a:pt x="10256294" y="3621656"/>
                </a:cubicBezTo>
                <a:cubicBezTo>
                  <a:pt x="10256294" y="2093192"/>
                  <a:pt x="9658369" y="754641"/>
                  <a:pt x="8587900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024287-F1AF-4566-A15D-022495527E37}"/>
              </a:ext>
            </a:extLst>
          </p:cNvPr>
          <p:cNvSpPr txBox="1"/>
          <p:nvPr/>
        </p:nvSpPr>
        <p:spPr>
          <a:xfrm>
            <a:off x="2721360" y="6410813"/>
            <a:ext cx="674927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/>
              <a:t>President, Tom Hayes and Nicollet County Commissioner, John Luepke</a:t>
            </a:r>
          </a:p>
        </p:txBody>
      </p:sp>
    </p:spTree>
    <p:extLst>
      <p:ext uri="{BB962C8B-B14F-4D97-AF65-F5344CB8AC3E}">
        <p14:creationId xmlns:p14="http://schemas.microsoft.com/office/powerpoint/2010/main" val="427906143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CE997DF4-1E95-4691-AA80-5D056CC66D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3" r="-1" b="9035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87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92C7D3B0-2198-4A32-A10D-C5D779E3CC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6" r="1" b="6066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F9CB1D-1C99-40F1-A127-BB1B3061BDBD}"/>
              </a:ext>
            </a:extLst>
          </p:cNvPr>
          <p:cNvSpPr txBox="1"/>
          <p:nvPr/>
        </p:nvSpPr>
        <p:spPr>
          <a:xfrm>
            <a:off x="10717117" y="5911619"/>
            <a:ext cx="870981" cy="369332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Tellers</a:t>
            </a:r>
          </a:p>
        </p:txBody>
      </p:sp>
    </p:spTree>
    <p:extLst>
      <p:ext uri="{BB962C8B-B14F-4D97-AF65-F5344CB8AC3E}">
        <p14:creationId xmlns:p14="http://schemas.microsoft.com/office/powerpoint/2010/main" val="85242174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men posing for a photo&#10;&#10;Description automatically generated">
            <a:extLst>
              <a:ext uri="{FF2B5EF4-FFF2-40B4-BE49-F238E27FC236}">
                <a16:creationId xmlns:a16="http://schemas.microsoft.com/office/drawing/2014/main" id="{84BF11EA-2C2E-4A51-8768-F6203F2F92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6609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FC8E8C-50D5-4538-A313-3AB0BA4466FF}"/>
              </a:ext>
            </a:extLst>
          </p:cNvPr>
          <p:cNvSpPr txBox="1"/>
          <p:nvPr/>
        </p:nvSpPr>
        <p:spPr>
          <a:xfrm>
            <a:off x="6899564" y="434109"/>
            <a:ext cx="452581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2022 Brown County REA Directors</a:t>
            </a:r>
          </a:p>
        </p:txBody>
      </p:sp>
    </p:spTree>
    <p:extLst>
      <p:ext uri="{BB962C8B-B14F-4D97-AF65-F5344CB8AC3E}">
        <p14:creationId xmlns:p14="http://schemas.microsoft.com/office/powerpoint/2010/main" val="243608942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</Words>
  <Application>Microsoft Office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Meiryo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Cynthia Hansen</dc:creator>
  <cp:lastModifiedBy>Cynthia Hansen</cp:lastModifiedBy>
  <cp:revision>1</cp:revision>
  <dcterms:created xsi:type="dcterms:W3CDTF">2022-04-07T12:59:59Z</dcterms:created>
  <dcterms:modified xsi:type="dcterms:W3CDTF">2022-04-07T13:08:30Z</dcterms:modified>
</cp:coreProperties>
</file>